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9" r:id="rId2"/>
    <p:sldId id="263" r:id="rId3"/>
    <p:sldId id="257" r:id="rId4"/>
    <p:sldId id="258" r:id="rId5"/>
    <p:sldId id="266" r:id="rId6"/>
    <p:sldId id="264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1213"/>
    <a:srgbClr val="354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4"/>
    <p:restoredTop sz="83731"/>
  </p:normalViewPr>
  <p:slideViewPr>
    <p:cSldViewPr snapToGrid="0" snapToObjects="1">
      <p:cViewPr>
        <p:scale>
          <a:sx n="90" d="100"/>
          <a:sy n="90" d="100"/>
        </p:scale>
        <p:origin x="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B899E-974E-5247-8647-216FBF097DE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1DB07-48CF-C14A-86FF-953644981F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835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should map to https://</a:t>
            </a:r>
            <a:r>
              <a:rPr lang="en-GB" dirty="0" err="1"/>
              <a:t>xpdojo.org</a:t>
            </a:r>
            <a:r>
              <a:rPr lang="en-GB" dirty="0"/>
              <a:t>/docs/lessons/02/</a:t>
            </a:r>
            <a:r>
              <a:rPr lang="en-GB" dirty="0" err="1"/>
              <a:t>atdd.html</a:t>
            </a:r>
            <a:r>
              <a:rPr lang="en-GB" dirty="0"/>
              <a:t> </a:t>
            </a:r>
          </a:p>
          <a:p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the basics (</a:t>
            </a:r>
            <a:r>
              <a:rPr lang="en-GB" sz="1200" kern="1200" dirty="0">
                <a:solidFill>
                  <a:srgbClr val="C81213"/>
                </a:solidFill>
                <a:latin typeface="+mn-lt"/>
                <a:ea typeface="+mn-ea"/>
                <a:cs typeface="+mn-cs"/>
              </a:rPr>
              <a:t>of acceptance testing, what it is and its relationship with TDD)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how we agreeing acceptance criteria (with actual human customers and write those as living “specifications”)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how to breakdown requirements (into small deliverables that can be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demo’ed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customer)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(related to the previous one) Understand the importance of iterating on our understanding (to get early feedback and “shift left”)</a:t>
            </a:r>
          </a:p>
          <a:p>
            <a: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the correct application of abstraction in ATDD (so that we can build large maintainable testing infrastructure that scales with our apps).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pitfalls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871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how you glue them together (by instrumenting the specification)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265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result of running the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705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Prompt: acknowledge Nat Pryce and GOOS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553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Tools. </a:t>
            </a:r>
          </a:p>
          <a:p>
            <a:endParaRPr lang="en-GB" dirty="0"/>
          </a:p>
          <a:p>
            <a:r>
              <a:rPr lang="en-GB" dirty="0"/>
              <a:t>There are a bunch of tools that can support us in this endeavour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092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Mention:</a:t>
            </a:r>
          </a:p>
          <a:p>
            <a:endParaRPr lang="en-GB" dirty="0"/>
          </a:p>
          <a:p>
            <a:r>
              <a:rPr lang="en-GB" dirty="0"/>
              <a:t>Gherkin in the same sentence as Cucumber (the former is the natural language parser)</a:t>
            </a:r>
          </a:p>
          <a:p>
            <a:r>
              <a:rPr lang="en-GB" dirty="0"/>
              <a:t>Fit in the same sentence as </a:t>
            </a:r>
            <a:r>
              <a:rPr lang="en-GB" dirty="0" err="1"/>
              <a:t>FitNesse</a:t>
            </a:r>
            <a:r>
              <a:rPr lang="en-GB" dirty="0"/>
              <a:t> (the former is the predecessor and is in use by no sane person)</a:t>
            </a:r>
          </a:p>
          <a:p>
            <a:endParaRPr lang="en-GB" dirty="0"/>
          </a:p>
          <a:p>
            <a:r>
              <a:rPr lang="en-GB" dirty="0"/>
              <a:t>For the purpose of this session, we’ll be looking at </a:t>
            </a:r>
            <a:r>
              <a:rPr lang="en-GB" dirty="0" err="1"/>
              <a:t>Concordion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33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David’s connection to BSkyB, Nat and Steve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082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building on the bank account system your </a:t>
            </a:r>
            <a:r>
              <a:rPr lang="en-GB" dirty="0" err="1"/>
              <a:t>TDD’ed</a:t>
            </a:r>
            <a:r>
              <a:rPr lang="en-GB" dirty="0"/>
              <a:t> in the previous session and we’re going to ask you to implement additional features</a:t>
            </a:r>
          </a:p>
          <a:p>
            <a:endParaRPr lang="en-GB" dirty="0"/>
          </a:p>
          <a:p>
            <a:r>
              <a:rPr lang="en-GB" dirty="0"/>
              <a:t>To get you started, here’s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691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“specification”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854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“fixture”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69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“system under test”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56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78C3-E84C-1347-8381-F82A19717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8AA10-9B97-3549-948F-3A735C97C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FF8FE-FE73-6B49-A21A-C6C5EF00F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AFED9-27B1-1840-8474-5F03EDE6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4DE86-382C-714E-8589-1C45E7FC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51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84A2-4675-7A4B-A706-D15E0020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779D4-665C-814B-BDB6-ED2AB443D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93B32-B5AF-444B-9C9C-48A3CC162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5E41F-B0D5-9F4E-841C-F662A2DE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E8EDB-9452-C74D-AE51-05DC6E36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16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EAFEDE-92D8-B74E-A64C-6B445BF39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4EDB7-24B2-2C4D-95EF-5874B59C4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732EA-EA13-E947-82D6-99965EC06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5D5CA-0688-D049-ABB7-D20E115E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49252-E9CE-C74C-B73E-B1272F1F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20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39E3-F1C5-2445-BD10-01744EB6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1567E-729A-CA41-B002-CB9F3D83F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9CA19-C97F-1545-8A2C-02FAFA1C9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9DB45-16CF-B641-AA1F-12E53878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27347-7F93-074B-B3B0-8979EFF4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631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DFD2-962C-7646-9186-45C6E2F0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12FA5-D058-AC47-A5A3-DF81EFFF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761A5-1517-174A-920F-164F69F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91AE9-D58A-7A4C-98D2-D6A94E9DA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6C989-B377-C34B-B2F2-141C92BE2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11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B03C7-DFA4-7D42-9FD4-19DA45B2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8FEC-7E93-9844-9CCF-D901AB3F4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D998D-E22D-704B-A56B-1DD6F8584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4D7D5-C9C4-0349-AEB1-074E15CE5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6C95C-DE7B-E545-876D-15752746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66C75-CAB9-604C-87C7-F635CC39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90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EF57-35E3-AA43-BFD7-71BB83C16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2B397-AEF8-674F-8C33-847A44038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D3740-94C7-8448-89FD-5F253D6B0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5642D-5CC9-F24F-80AC-FB673DDFE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9D6517-BD8B-B944-98A0-B776E7723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6235AE-3918-4B45-8801-B6B01861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7E9BD-41ED-414A-B0DA-B8DAE99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88EEE-6526-FB45-A699-47F2A58E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89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D31B-0013-CA4A-8B3B-438D453B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8AC6B-6195-934E-A34A-87586F68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6BA60-BA5E-5A4F-BBE1-272AE5931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2E59D-30FA-4E4E-A753-51F5B69C5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05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A23A54-E1F6-E848-86ED-0D1D441C2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4860" y="5912009"/>
            <a:ext cx="889336" cy="86942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0197E-A3B1-B446-83F5-18201651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EA638D-BFA5-294E-8E31-A07D199D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94463-8C98-5A40-A892-FE32DCD2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209800" cy="365125"/>
          </a:xfrm>
        </p:spPr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31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CFD5-77C6-3C41-8C73-E11CEC60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C296-9F02-5242-A3C1-2D0359283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59DC09-B623-6A41-9FF8-55357102F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5CBD7-6F0B-364C-851A-D42F70B7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7CC2C-DED7-F946-BF9C-B8C7BF2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B6EE0-CEB7-9C4B-8F0D-70BE6233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169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C496-D97C-9349-A06B-1451AA282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05DD42-997B-E445-BB0E-C11C39D98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9ACA7-E2A2-D34D-8E23-5F36C9042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2808B-4FEC-094F-8510-B2817F0E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F9EA9-D58D-BA42-B96A-9C0F3C79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65BAB-0CCE-9D40-8D52-CA0DAB21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48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A1A3E-9CB5-934B-88C2-AB5D3390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DBB2-47E7-4741-944F-125EDFAFE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9C40E-3367-0D43-B4F0-5D333D54D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E4BF1-5A1D-CC4A-92B5-635B62E278A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B909C-1A34-CD48-A097-93DBD8887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52D07-3C6F-B04F-8D58-942FA5FC8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41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88C9C-B723-434D-A17D-05FAFD33CEC2}"/>
              </a:ext>
            </a:extLst>
          </p:cNvPr>
          <p:cNvSpPr/>
          <p:nvPr/>
        </p:nvSpPr>
        <p:spPr>
          <a:xfrm flipH="1" flipV="1">
            <a:off x="0" y="-1"/>
            <a:ext cx="12192000" cy="4183693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0" y="892582"/>
            <a:ext cx="12191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Acceptance Test </a:t>
            </a:r>
          </a:p>
          <a:p>
            <a:pPr algn="ctr"/>
            <a:r>
              <a:rPr lang="en-GB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Driven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3E0AC-806F-FB49-B71D-487C4005FA17}"/>
              </a:ext>
            </a:extLst>
          </p:cNvPr>
          <p:cNvSpPr txBox="1"/>
          <p:nvPr/>
        </p:nvSpPr>
        <p:spPr>
          <a:xfrm>
            <a:off x="237995" y="5787025"/>
            <a:ext cx="1950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354151"/>
                </a:solidFill>
              </a:rPr>
              <a:t>Toby Weston </a:t>
            </a:r>
          </a:p>
          <a:p>
            <a:r>
              <a:rPr lang="en-GB" dirty="0">
                <a:solidFill>
                  <a:srgbClr val="354151"/>
                </a:solidFill>
              </a:rPr>
              <a:t>Ben Lithgow-Smith</a:t>
            </a:r>
          </a:p>
          <a:p>
            <a:r>
              <a:rPr lang="en-GB" dirty="0">
                <a:solidFill>
                  <a:srgbClr val="354151"/>
                </a:solidFill>
              </a:rPr>
              <a:t>Pete Suggitt </a:t>
            </a:r>
          </a:p>
        </p:txBody>
      </p:sp>
    </p:spTree>
    <p:extLst>
      <p:ext uri="{BB962C8B-B14F-4D97-AF65-F5344CB8AC3E}">
        <p14:creationId xmlns:p14="http://schemas.microsoft.com/office/powerpoint/2010/main" val="1062741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E249B0-B42E-AF43-A320-D5D4DB299AF1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693C7D-FC75-E040-9D86-8774247A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39" y="240342"/>
            <a:ext cx="10497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42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E249B0-B42E-AF43-A320-D5D4DB299AF1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6433F-AEB4-024C-B39E-518FB32C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07" y="140791"/>
            <a:ext cx="10738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9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E249B0-B42E-AF43-A320-D5D4DB299AF1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5B5E4-0F13-2A44-B464-2CC85212F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037" y="1638300"/>
            <a:ext cx="39719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8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A53DF0-5B2E-1940-B279-6465AB3C9CC1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99896-87DA-8D43-95E8-51574EA19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82" y="185738"/>
            <a:ext cx="10738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89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E249B0-B42E-AF43-A320-D5D4DB299AF1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71511-2150-E342-A713-C4AF8B262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39" y="240342"/>
            <a:ext cx="10497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21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747536-DF41-9546-9B6B-6FF6A9E2ECD2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Learning 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78253-D005-4242-9DDF-2243019E05A9}"/>
              </a:ext>
            </a:extLst>
          </p:cNvPr>
          <p:cNvSpPr txBox="1"/>
          <p:nvPr/>
        </p:nvSpPr>
        <p:spPr>
          <a:xfrm>
            <a:off x="328612" y="1614486"/>
            <a:ext cx="11630025" cy="467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the basics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how we agreeing acceptance criteria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how to breakdown requirements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importance of iterating on understanding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correct application of abstraction in ATDD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Some pitfalls</a:t>
            </a:r>
          </a:p>
        </p:txBody>
      </p:sp>
    </p:spTree>
    <p:extLst>
      <p:ext uri="{BB962C8B-B14F-4D97-AF65-F5344CB8AC3E}">
        <p14:creationId xmlns:p14="http://schemas.microsoft.com/office/powerpoint/2010/main" val="91893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D586F1A-F4A6-6E4B-9AC5-99CBF1D4B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3555" y="1211643"/>
            <a:ext cx="5866878" cy="4576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300D6-83A9-5F40-B24B-8BA3AB0BC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733" y="5292508"/>
            <a:ext cx="1041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1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F49F1EC-D869-DC4A-A80E-3BB4EC485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3089" y="1540702"/>
            <a:ext cx="7249398" cy="3845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3E4D15-412D-274C-80E3-0E4C98D8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487" y="4891327"/>
            <a:ext cx="1041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5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81206-00CF-294B-92A4-DDB9D1E8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224581" y="-42867"/>
            <a:ext cx="7015163" cy="7015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5B2C29-CAA2-AE41-949B-C02DC8BFC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7230" y="-42865"/>
            <a:ext cx="7015163" cy="70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0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5FD6A3-6FE2-8D4F-9D25-F39EE1CE1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8" y="2635034"/>
            <a:ext cx="5248275" cy="1412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7196CD-C0BE-0943-99A0-7546248C1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5029200"/>
            <a:ext cx="390906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32419-210C-7743-984D-450BE4623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51" y="748519"/>
            <a:ext cx="5202238" cy="1816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EE4AE-43A3-7E47-BFE9-41EDE6247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668" y="4313453"/>
            <a:ext cx="5078410" cy="1060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D43DD-8088-6244-8F4F-173E73DFC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4809" y="1117134"/>
            <a:ext cx="2403604" cy="967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27599A-404C-4F4E-BE5D-2C3F28DD2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550" y="3112157"/>
            <a:ext cx="19558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5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43F4C7-59A6-2540-8459-0435C4F01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74" y="2364384"/>
            <a:ext cx="2492375" cy="17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1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99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E249B0-B42E-AF43-A320-D5D4DB299AF1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0B601-E353-F84A-9EFA-811AAAC62B69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Bank Account</a:t>
            </a:r>
          </a:p>
        </p:txBody>
      </p:sp>
    </p:spTree>
    <p:extLst>
      <p:ext uri="{BB962C8B-B14F-4D97-AF65-F5344CB8AC3E}">
        <p14:creationId xmlns:p14="http://schemas.microsoft.com/office/powerpoint/2010/main" val="967901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335</Words>
  <Application>Microsoft Macintosh PowerPoint</Application>
  <PresentationFormat>Widescreen</PresentationFormat>
  <Paragraphs>51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 Weston</dc:creator>
  <cp:lastModifiedBy>T Weston</cp:lastModifiedBy>
  <cp:revision>17</cp:revision>
  <dcterms:created xsi:type="dcterms:W3CDTF">2019-03-07T17:46:49Z</dcterms:created>
  <dcterms:modified xsi:type="dcterms:W3CDTF">2019-03-07T19:36:48Z</dcterms:modified>
</cp:coreProperties>
</file>